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7" r:id="rId2"/>
    <p:sldId id="258" r:id="rId3"/>
    <p:sldId id="260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31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pic>
        <p:nvPicPr>
          <p:cNvPr id="7" name="Picture 7" descr="Lnik_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4475" y="3614862"/>
            <a:ext cx="8504238" cy="3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11591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2230599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pic>
        <p:nvPicPr>
          <p:cNvPr id="7" name="Picture 7" descr="Lnik_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4475" y="1454622"/>
            <a:ext cx="8504238" cy="3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5966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39829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pic>
        <p:nvPicPr>
          <p:cNvPr id="8" name="Picture 7" descr="Lnik_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4475" y="1454622"/>
            <a:ext cx="8504238" cy="3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87890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2343403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pic>
        <p:nvPicPr>
          <p:cNvPr id="8" name="Picture 7" descr="Lnik_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4475" y="1454622"/>
            <a:ext cx="8504238" cy="3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0934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四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216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216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pic>
        <p:nvPicPr>
          <p:cNvPr id="8" name="Picture 7" descr="Lnik_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4475" y="1454622"/>
            <a:ext cx="8504238" cy="3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內容版面配置區 2"/>
          <p:cNvSpPr>
            <a:spLocks noGrp="1"/>
          </p:cNvSpPr>
          <p:nvPr>
            <p:ph sz="half" idx="10"/>
          </p:nvPr>
        </p:nvSpPr>
        <p:spPr>
          <a:xfrm>
            <a:off x="457200" y="3966163"/>
            <a:ext cx="4038600" cy="216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內容版面配置區 3"/>
          <p:cNvSpPr>
            <a:spLocks noGrp="1"/>
          </p:cNvSpPr>
          <p:nvPr>
            <p:ph sz="half" idx="11"/>
          </p:nvPr>
        </p:nvSpPr>
        <p:spPr>
          <a:xfrm>
            <a:off x="4648200" y="3966163"/>
            <a:ext cx="4038600" cy="216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70934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pic>
        <p:nvPicPr>
          <p:cNvPr id="10" name="Picture 7" descr="Lnik_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4475" y="1454622"/>
            <a:ext cx="8504238" cy="3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64991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Lnik_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4475" y="1454622"/>
            <a:ext cx="8504238" cy="3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977736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941745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3128419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9CB88-5E1A-4FAC-892A-60949ACB1F6F}" type="datetimeFigureOut">
              <a:rPr lang="en-US" smtClean="0"/>
              <a:pPr/>
              <a:t>7/28/2015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6548287"/>
            <a:ext cx="9144000" cy="337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205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23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標題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主標：智</a:t>
            </a:r>
            <a:r>
              <a:rPr lang="zh-TW" altLang="en-US" dirty="0" smtClean="0"/>
              <a:t>慧社區解決方案</a:t>
            </a:r>
            <a:endParaRPr lang="zh-TW" altLang="zh-TW" dirty="0" smtClean="0"/>
          </a:p>
          <a:p>
            <a:r>
              <a:rPr lang="zh-TW" altLang="zh-TW" dirty="0" smtClean="0"/>
              <a:t>副標：</a:t>
            </a:r>
            <a:r>
              <a:rPr lang="zh-TW" altLang="en-US" dirty="0" smtClean="0"/>
              <a:t>透過物聯網技術提升建築 管理效率</a:t>
            </a:r>
            <a:endParaRPr lang="zh-TW" altLang="zh-TW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草圖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1351069" y="1600200"/>
            <a:ext cx="6441861" cy="452596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各區說明</a:t>
            </a:r>
            <a:endParaRPr lang="zh-TW" altLang="en-US" dirty="0"/>
          </a:p>
        </p:txBody>
      </p:sp>
      <p:sp>
        <p:nvSpPr>
          <p:cNvPr id="7" name="內容版面配置區 6"/>
          <p:cNvSpPr>
            <a:spLocks noGrp="1"/>
          </p:cNvSpPr>
          <p:nvPr>
            <p:ph sz="half" idx="10"/>
          </p:nvPr>
        </p:nvSpPr>
        <p:spPr/>
        <p:txBody>
          <a:bodyPr>
            <a:normAutofit lnSpcReduction="10000"/>
          </a:bodyPr>
          <a:lstStyle/>
          <a:p>
            <a:r>
              <a:rPr lang="zh-TW" altLang="zh-TW" dirty="0" smtClean="0"/>
              <a:t>燈控</a:t>
            </a:r>
            <a:r>
              <a:rPr lang="en-US" altLang="zh-TW" dirty="0" smtClean="0"/>
              <a:t>:</a:t>
            </a:r>
            <a:endParaRPr lang="zh-TW" altLang="zh-TW" dirty="0" smtClean="0"/>
          </a:p>
          <a:p>
            <a:pPr lvl="1"/>
            <a:r>
              <a:rPr lang="zh-TW" altLang="zh-TW" dirty="0" smtClean="0"/>
              <a:t>支援雙切、三切開關安裝</a:t>
            </a:r>
          </a:p>
          <a:p>
            <a:pPr lvl="1"/>
            <a:r>
              <a:rPr lang="zh-TW" altLang="zh-TW" dirty="0" smtClean="0"/>
              <a:t>排程</a:t>
            </a:r>
            <a:r>
              <a:rPr lang="zh-TW" altLang="zh-TW" dirty="0" smtClean="0"/>
              <a:t>控制</a:t>
            </a:r>
            <a:endParaRPr lang="en-US" altLang="zh-TW" dirty="0" smtClean="0"/>
          </a:p>
          <a:p>
            <a:r>
              <a:rPr lang="zh-TW" altLang="en-US" dirty="0" smtClean="0"/>
              <a:t>檔名：</a:t>
            </a:r>
            <a:r>
              <a:rPr lang="en-US" altLang="zh-TW" dirty="0" smtClean="0"/>
              <a:t>Page2_Lighting </a:t>
            </a:r>
            <a:endParaRPr lang="zh-TW" altLang="zh-TW" dirty="0" smtClean="0"/>
          </a:p>
        </p:txBody>
      </p:sp>
      <p:sp>
        <p:nvSpPr>
          <p:cNvPr id="8" name="內容版面配置區 7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r>
              <a:rPr lang="zh-TW" altLang="zh-TW" dirty="0" smtClean="0"/>
              <a:t>可視對講</a:t>
            </a:r>
          </a:p>
          <a:p>
            <a:pPr lvl="1"/>
            <a:r>
              <a:rPr lang="zh-TW" altLang="zh-TW" dirty="0" smtClean="0"/>
              <a:t>戶對戶、物對物業雙向</a:t>
            </a:r>
          </a:p>
          <a:p>
            <a:pPr lvl="1"/>
            <a:r>
              <a:rPr lang="zh-TW" altLang="zh-TW" dirty="0" smtClean="0"/>
              <a:t>遠端</a:t>
            </a:r>
            <a:r>
              <a:rPr lang="zh-TW" altLang="zh-TW" dirty="0" smtClean="0"/>
              <a:t>發卡</a:t>
            </a:r>
            <a:endParaRPr lang="en-US" altLang="zh-TW" dirty="0" smtClean="0"/>
          </a:p>
          <a:p>
            <a:r>
              <a:rPr lang="zh-TW" altLang="en-US" dirty="0" smtClean="0"/>
              <a:t>檔名</a:t>
            </a:r>
            <a:r>
              <a:rPr lang="zh-TW" altLang="en-US" dirty="0" smtClean="0"/>
              <a:t>：</a:t>
            </a:r>
            <a:r>
              <a:rPr lang="en-US" altLang="zh-TW" dirty="0" smtClean="0"/>
              <a:t>Page11_VOIP </a:t>
            </a:r>
            <a:endParaRPr lang="zh-TW" altLang="zh-TW" dirty="0" smtClean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1222" y="1633504"/>
            <a:ext cx="2130556" cy="2093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6623" y="1600200"/>
            <a:ext cx="2021754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各區說明</a:t>
            </a:r>
            <a:endParaRPr lang="zh-TW" altLang="en-US" dirty="0"/>
          </a:p>
        </p:txBody>
      </p:sp>
      <p:sp>
        <p:nvSpPr>
          <p:cNvPr id="7" name="內容版面配置區 6"/>
          <p:cNvSpPr>
            <a:spLocks noGrp="1"/>
          </p:cNvSpPr>
          <p:nvPr>
            <p:ph sz="half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zh-TW" dirty="0" smtClean="0"/>
              <a:t>社區公告</a:t>
            </a:r>
          </a:p>
          <a:p>
            <a:pPr lvl="1"/>
            <a:r>
              <a:rPr lang="zh-TW" altLang="zh-TW" dirty="0" smtClean="0"/>
              <a:t>物業訊息推播</a:t>
            </a:r>
            <a:r>
              <a:rPr lang="en-US" altLang="zh-TW" dirty="0" smtClean="0"/>
              <a:t>(</a:t>
            </a:r>
            <a:r>
              <a:rPr lang="zh-TW" altLang="zh-TW" dirty="0" smtClean="0"/>
              <a:t>指定戶或全戶推送</a:t>
            </a:r>
            <a:r>
              <a:rPr lang="en-US" altLang="zh-TW" dirty="0" smtClean="0"/>
              <a:t>)</a:t>
            </a:r>
            <a:endParaRPr lang="zh-TW" altLang="zh-TW" dirty="0" smtClean="0"/>
          </a:p>
          <a:p>
            <a:pPr lvl="1"/>
            <a:r>
              <a:rPr lang="zh-TW" altLang="zh-TW" dirty="0" smtClean="0"/>
              <a:t>用戶自訂訂閱訊息</a:t>
            </a:r>
            <a:r>
              <a:rPr lang="zh-TW" altLang="zh-TW" dirty="0" smtClean="0"/>
              <a:t>類別</a:t>
            </a:r>
            <a:endParaRPr lang="en-US" altLang="zh-TW" dirty="0" smtClean="0"/>
          </a:p>
          <a:p>
            <a:r>
              <a:rPr lang="zh-TW" altLang="en-US" dirty="0" smtClean="0"/>
              <a:t>檔名</a:t>
            </a:r>
            <a:r>
              <a:rPr lang="zh-TW" altLang="en-US" dirty="0" smtClean="0"/>
              <a:t>：</a:t>
            </a:r>
            <a:r>
              <a:rPr lang="en-US" altLang="zh-TW" dirty="0" smtClean="0"/>
              <a:t>Page3_Community </a:t>
            </a:r>
            <a:endParaRPr lang="zh-TW" altLang="zh-TW" dirty="0" smtClean="0"/>
          </a:p>
        </p:txBody>
      </p:sp>
      <p:sp>
        <p:nvSpPr>
          <p:cNvPr id="8" name="內容版面配置區 7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r>
              <a:rPr lang="zh-TW" altLang="zh-TW" dirty="0" smtClean="0"/>
              <a:t>安防系統</a:t>
            </a:r>
          </a:p>
          <a:p>
            <a:pPr lvl="1"/>
            <a:r>
              <a:rPr lang="zh-TW" altLang="zh-TW" dirty="0" smtClean="0"/>
              <a:t>外出、頁間雙模式</a:t>
            </a:r>
          </a:p>
          <a:p>
            <a:pPr lvl="1"/>
            <a:r>
              <a:rPr lang="zh-TW" altLang="zh-TW" dirty="0" smtClean="0"/>
              <a:t>地震、火災等訊息警</a:t>
            </a:r>
            <a:r>
              <a:rPr lang="zh-TW" altLang="en-US" dirty="0" smtClean="0"/>
              <a:t>報</a:t>
            </a:r>
            <a:endParaRPr lang="en-US" altLang="zh-TW" dirty="0" smtClean="0"/>
          </a:p>
          <a:p>
            <a:r>
              <a:rPr lang="zh-TW" altLang="en-US" dirty="0" smtClean="0"/>
              <a:t>檔名</a:t>
            </a:r>
            <a:r>
              <a:rPr lang="zh-TW" altLang="en-US" dirty="0" smtClean="0"/>
              <a:t>：</a:t>
            </a:r>
            <a:r>
              <a:rPr lang="en-US" altLang="zh-TW" dirty="0" smtClean="0"/>
              <a:t>Page9_Security</a:t>
            </a:r>
            <a:endParaRPr lang="zh-TW" altLang="en-US" dirty="0" smtClean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9165" y="1600200"/>
            <a:ext cx="1894669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78315" y="1600200"/>
            <a:ext cx="1978369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各區說明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sz="half" idx="10"/>
          </p:nvPr>
        </p:nvSpPr>
        <p:spPr/>
        <p:txBody>
          <a:bodyPr>
            <a:normAutofit lnSpcReduction="10000"/>
          </a:bodyPr>
          <a:lstStyle/>
          <a:p>
            <a:r>
              <a:rPr lang="zh-TW" altLang="zh-TW" dirty="0" smtClean="0"/>
              <a:t>能源監測</a:t>
            </a:r>
          </a:p>
          <a:p>
            <a:pPr lvl="1"/>
            <a:r>
              <a:rPr lang="zh-TW" altLang="zh-TW" dirty="0" smtClean="0"/>
              <a:t>電錶、水錶、瓦斯錶</a:t>
            </a:r>
          </a:p>
          <a:p>
            <a:pPr lvl="1"/>
            <a:r>
              <a:rPr lang="zh-TW" altLang="zh-TW" dirty="0" smtClean="0"/>
              <a:t>能耗資訊即時顯示與</a:t>
            </a:r>
            <a:r>
              <a:rPr lang="zh-TW" altLang="zh-TW" dirty="0" smtClean="0"/>
              <a:t>紀錄</a:t>
            </a:r>
            <a:endParaRPr lang="en-US" altLang="zh-TW" dirty="0" smtClean="0"/>
          </a:p>
          <a:p>
            <a:r>
              <a:rPr lang="zh-TW" altLang="en-US" dirty="0" smtClean="0"/>
              <a:t>檔名</a:t>
            </a:r>
            <a:r>
              <a:rPr lang="zh-TW" altLang="en-US" dirty="0" smtClean="0"/>
              <a:t>：</a:t>
            </a:r>
            <a:r>
              <a:rPr lang="en-US" altLang="zh-TW" dirty="0" smtClean="0"/>
              <a:t>Page7_Power 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half" idx="1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zh-TW" altLang="zh-TW" dirty="0" smtClean="0"/>
              <a:t>環控</a:t>
            </a:r>
          </a:p>
          <a:p>
            <a:pPr lvl="1"/>
            <a:r>
              <a:rPr lang="zh-TW" altLang="zh-TW" dirty="0" smtClean="0"/>
              <a:t>溫濕度、二氧化碳、</a:t>
            </a:r>
            <a:r>
              <a:rPr lang="en-US" altLang="zh-TW" dirty="0" smtClean="0"/>
              <a:t>PM2.5</a:t>
            </a:r>
            <a:r>
              <a:rPr lang="zh-TW" altLang="zh-TW" dirty="0" smtClean="0"/>
              <a:t>等室內環境資訊</a:t>
            </a:r>
          </a:p>
          <a:p>
            <a:pPr lvl="1"/>
            <a:r>
              <a:rPr lang="zh-TW" altLang="zh-TW" dirty="0" smtClean="0"/>
              <a:t>天氣、雨量、風量、</a:t>
            </a:r>
            <a:r>
              <a:rPr lang="en-US" altLang="zh-TW" dirty="0" smtClean="0"/>
              <a:t>PM2.5</a:t>
            </a:r>
            <a:r>
              <a:rPr lang="zh-TW" altLang="zh-TW" dirty="0" smtClean="0"/>
              <a:t>等室外環境</a:t>
            </a:r>
            <a:r>
              <a:rPr lang="zh-TW" altLang="zh-TW" dirty="0" smtClean="0"/>
              <a:t>資訊</a:t>
            </a:r>
            <a:endParaRPr lang="en-US" altLang="zh-TW" dirty="0" smtClean="0"/>
          </a:p>
          <a:p>
            <a:r>
              <a:rPr lang="zh-TW" altLang="en-US" dirty="0" smtClean="0"/>
              <a:t>檔名</a:t>
            </a:r>
            <a:r>
              <a:rPr lang="zh-TW" altLang="en-US" dirty="0" smtClean="0"/>
              <a:t>：</a:t>
            </a:r>
            <a:r>
              <a:rPr lang="en-US" altLang="zh-TW" dirty="0" smtClean="0"/>
              <a:t>Page4_Environment </a:t>
            </a:r>
            <a:endParaRPr lang="zh-TW" altLang="en-US" dirty="0" smtClean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5623" y="1600200"/>
            <a:ext cx="2021754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96171" y="1600200"/>
            <a:ext cx="2142658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CPDAS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iro">
      <a:majorFont>
        <a:latin typeface="Calibri"/>
        <a:ea typeface="標楷體"/>
        <a:cs typeface=""/>
      </a:majorFont>
      <a:minorFont>
        <a:latin typeface="Calibri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147</Words>
  <Application>Microsoft Office PowerPoint</Application>
  <PresentationFormat>如螢幕大小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ICPDAS_1</vt:lpstr>
      <vt:lpstr>標題</vt:lpstr>
      <vt:lpstr>草圖</vt:lpstr>
      <vt:lpstr>各區說明</vt:lpstr>
      <vt:lpstr>各區說明</vt:lpstr>
      <vt:lpstr>各區說明</vt:lpstr>
    </vt:vector>
  </TitlesOfParts>
  <Company>SYNNEX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標題</dc:title>
  <dc:creator>enchantress enchantress</dc:creator>
  <cp:lastModifiedBy>enchantress enchantress</cp:lastModifiedBy>
  <cp:revision>4</cp:revision>
  <dcterms:created xsi:type="dcterms:W3CDTF">2015-07-28T05:38:24Z</dcterms:created>
  <dcterms:modified xsi:type="dcterms:W3CDTF">2015-07-28T05:58:44Z</dcterms:modified>
</cp:coreProperties>
</file>